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9A2C-1375-4542-BBB7-302C3432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YSU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6787EA-5C35-4AB4-BDE6-8937C5A831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17900" y="1773237"/>
            <a:ext cx="1669427" cy="361486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B7E4EE-959E-4FD0-921C-2F2B1165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782" y="1805501"/>
            <a:ext cx="1742888" cy="358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8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C60A-9DE3-455E-9F55-204E7F84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YSU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100D-A7B1-4316-B42F-7734056E5B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8300" y="1857277"/>
            <a:ext cx="5122993" cy="35173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enhancements to the app for this Fall are: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Native Blackboard Integration as well as direct  Blackboard app access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CoVid-19 related resources  and  location check 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Y Card Integration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YouTube, Zoom, Teams &amp; Hangouts preview in Campus Wall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event check -in (release date TBD)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calendar syncing with phone calendar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BD035-761D-4200-8293-6AB438F773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3154" y="1097557"/>
            <a:ext cx="5292846" cy="3451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resources on the YSU APP include: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YSU single sign on capability with the app, using existing YSU email ID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listing viewable from the app with building locations and directions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add YSU events and courses to Office 365 calendar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list of all campus events and programs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event and service check in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access to contact YSU police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Senate Podcast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Directory</a:t>
            </a:r>
          </a:p>
        </p:txBody>
      </p:sp>
    </p:spTree>
    <p:extLst>
      <p:ext uri="{BB962C8B-B14F-4D97-AF65-F5344CB8AC3E}">
        <p14:creationId xmlns:p14="http://schemas.microsoft.com/office/powerpoint/2010/main" val="270603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9C37-CE28-4885-9771-6E21620E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Scanning in on Campus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23030-EA6B-405B-BEA8-345E0F950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85966"/>
            <a:ext cx="10394707" cy="331118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Students, faculty and staff are encouraged to scan in to classrooms and campus spaces they will be in for longer than 15 minutes to assist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reporting and responding when necessary, and keeping our Penguins healthy.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classroom, meeting room, or lab will have a QR code at the entrance. Use the YSU App to scan before entering.  The scanner is located on the YSU app upper corner.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contract tracing not class room attendance at this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3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9D14-A6DD-4C6B-8179-4334E395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QR Codes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ECE3E7-4FF8-48C8-AB54-51468F76EABD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0742" y="1964298"/>
            <a:ext cx="1665736" cy="331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8C6E6-48EF-4DAD-BDC7-EF2DE18BBC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97849" y="1964298"/>
            <a:ext cx="2057400" cy="2522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477C99-7495-4898-BFB7-55769623D51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10989" y="1964298"/>
            <a:ext cx="1910715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213438-4597-414A-A120-DF98B77FA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0432" y="1837765"/>
            <a:ext cx="1560662" cy="3385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6191C2-6DF8-4DD9-8C95-5C4D3A782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60" y="1837765"/>
            <a:ext cx="1560662" cy="338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9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5F58-EA68-4832-9645-A225D1B7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Scanning 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B8A99-0199-420D-BA60-CD04D9F831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972" y="890051"/>
            <a:ext cx="10394707" cy="331118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QR Codes Labeled Covid Response with Building and room number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by cleaning supplies in each room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 for scanning In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again – Needs focused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WIFI challenges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with scanning In - Please have them contact jlbyers@ysu.edu</a:t>
            </a:r>
          </a:p>
        </p:txBody>
      </p:sp>
    </p:spTree>
    <p:extLst>
      <p:ext uri="{BB962C8B-B14F-4D97-AF65-F5344CB8AC3E}">
        <p14:creationId xmlns:p14="http://schemas.microsoft.com/office/powerpoint/2010/main" val="721753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A3235455A1B43B10BAA20F7AC743D" ma:contentTypeVersion="10" ma:contentTypeDescription="Create a new document." ma:contentTypeScope="" ma:versionID="907158fa1c7abb22a636225046d1e873">
  <xsd:schema xmlns:xsd="http://www.w3.org/2001/XMLSchema" xmlns:xs="http://www.w3.org/2001/XMLSchema" xmlns:p="http://schemas.microsoft.com/office/2006/metadata/properties" xmlns:ns2="f4110df2-d09b-4d33-ad19-9b4740738192" xmlns:ns3="38cd1d3b-a158-4ed9-951e-fac07ac3a9de" targetNamespace="http://schemas.microsoft.com/office/2006/metadata/properties" ma:root="true" ma:fieldsID="6d56aa0d058b5213523689822ecb5e88" ns2:_="" ns3:_="">
    <xsd:import namespace="f4110df2-d09b-4d33-ad19-9b4740738192"/>
    <xsd:import namespace="38cd1d3b-a158-4ed9-951e-fac07ac3a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10df2-d09b-4d33-ad19-9b47407381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d1d3b-a158-4ed9-951e-fac07ac3a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AE077F-C4C8-4BDD-AF94-E95480229D35}"/>
</file>

<file path=customXml/itemProps2.xml><?xml version="1.0" encoding="utf-8"?>
<ds:datastoreItem xmlns:ds="http://schemas.openxmlformats.org/officeDocument/2006/customXml" ds:itemID="{364DC4E0-4B06-4C94-A27D-E6258F5C764C}"/>
</file>

<file path=customXml/itemProps3.xml><?xml version="1.0" encoding="utf-8"?>
<ds:datastoreItem xmlns:ds="http://schemas.openxmlformats.org/officeDocument/2006/customXml" ds:itemID="{979EE4F3-4039-4A07-AA1F-10E4285F0E43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463</TotalTime>
  <Words>279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Impact</vt:lpstr>
      <vt:lpstr>Times New Roman</vt:lpstr>
      <vt:lpstr>Main Event</vt:lpstr>
      <vt:lpstr>YSU APP</vt:lpstr>
      <vt:lpstr>YSU APP</vt:lpstr>
      <vt:lpstr>Scanning in on Campus </vt:lpstr>
      <vt:lpstr>Using QR Codes</vt:lpstr>
      <vt:lpstr>Issues with Scanning 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Polkabla Byers</dc:creator>
  <cp:lastModifiedBy>Joy Polkabla Byers</cp:lastModifiedBy>
  <cp:revision>14</cp:revision>
  <dcterms:created xsi:type="dcterms:W3CDTF">2020-08-03T18:42:57Z</dcterms:created>
  <dcterms:modified xsi:type="dcterms:W3CDTF">2020-08-12T17:37:22Z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0x01010059DA3235455A1B43B10BAA20F7AC743D</vt:lpwstr>
  </property>
</Properties>
</file>